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0cc08bde5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0cc08bde5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cc08bde5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cc08bde5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a2af85ff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a2af85ff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a2af85ff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a2af85ff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cc08bde5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cc08bde5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cc08bde5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cc08bde5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cc08bde5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0cc08bde5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cc08bde5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0cc08bde5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cc08bde5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cc08bde5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cc08bde5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cc08bde5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97575" y="1288375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Growing a Decision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Trees </a:t>
            </a:r>
            <a:endParaRPr/>
          </a:p>
        </p:txBody>
      </p:sp>
      <p:sp>
        <p:nvSpPr>
          <p:cNvPr id="177" name="Google Shape;177;p18"/>
          <p:cNvSpPr txBox="1"/>
          <p:nvPr/>
        </p:nvSpPr>
        <p:spPr>
          <a:xfrm>
            <a:off x="1345500" y="0"/>
            <a:ext cx="12945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Gini Impurity</a:t>
            </a:r>
            <a:endParaRPr/>
          </a:p>
        </p:txBody>
      </p:sp>
      <p:sp>
        <p:nvSpPr>
          <p:cNvPr id="234" name="Google Shape;234;p27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Gini impurity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is used for splitting the nodes when the target variable is categorical.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GI = 1 - Gini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Gini says that if we pick 2 points at random then both the pts belong to the same class.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Lower the Gini Impurity, higher the purity of the node.</a:t>
            </a:r>
            <a:endParaRPr b="1"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35" name="Google Shape;2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275" y="3259625"/>
            <a:ext cx="2741725" cy="69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>
            <p:ph type="title"/>
          </p:nvPr>
        </p:nvSpPr>
        <p:spPr>
          <a:xfrm>
            <a:off x="729450" y="631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Steps to calculate Gini Impurity:</a:t>
            </a:r>
            <a:endParaRPr/>
          </a:p>
        </p:txBody>
      </p:sp>
      <p:sp>
        <p:nvSpPr>
          <p:cNvPr id="241" name="Google Shape;241;p28"/>
          <p:cNvSpPr txBox="1"/>
          <p:nvPr>
            <p:ph idx="1" type="body"/>
          </p:nvPr>
        </p:nvSpPr>
        <p:spPr>
          <a:xfrm>
            <a:off x="844075" y="15195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Calculate the gini impurity of each child node.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Calculate the gini impurity of each split as weighted average gini impurity of each child node.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Select the split with the lowest gini impurity.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Perform steps 1-3 until completely pure nodes are achieved.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Decision</a:t>
            </a:r>
            <a:r>
              <a:rPr lang="en-GB"/>
              <a:t> Tree Recap</a:t>
            </a:r>
            <a:endParaRPr/>
          </a:p>
        </p:txBody>
      </p:sp>
      <p:pic>
        <p:nvPicPr>
          <p:cNvPr id="183" name="Google Shape;1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6063" y="1219275"/>
            <a:ext cx="4435467" cy="37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Node splitting in a </a:t>
            </a:r>
            <a:r>
              <a:rPr lang="en-GB"/>
              <a:t>Decision Tree?</a:t>
            </a:r>
            <a:endParaRPr/>
          </a:p>
        </p:txBody>
      </p:sp>
      <p:sp>
        <p:nvSpPr>
          <p:cNvPr id="189" name="Google Shape;189;p20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Node splitting is the process of dividing a node into multiple sub-nodes to create relatively pure nodes.</a:t>
            </a:r>
            <a:endParaRPr b="1"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Node splitting can be broadly classified into 2 types, based on target variables.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Node splitting Types : </a:t>
            </a:r>
            <a:endParaRPr/>
          </a:p>
        </p:txBody>
      </p:sp>
      <p:sp>
        <p:nvSpPr>
          <p:cNvPr id="195" name="Google Shape;195;p21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Regression problems (Target variable is Continuous)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○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Reduction in Variance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Classification problems (Target variable is Discrete)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○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Entropy / Information Gain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○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Gini Impurity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Reduction in Variance:</a:t>
            </a:r>
            <a:endParaRPr/>
          </a:p>
        </p:txBody>
      </p:sp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Method of splitting the node when the target variable is continuous.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If a node is entirely pure, then the variance is zero.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750" y="1965600"/>
            <a:ext cx="2528400" cy="606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7075" y="3269875"/>
            <a:ext cx="3853450" cy="13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Steps to calculate variance of a split</a:t>
            </a:r>
            <a:r>
              <a:rPr lang="en-GB"/>
              <a:t>:</a:t>
            </a:r>
            <a:endParaRPr/>
          </a:p>
        </p:txBody>
      </p:sp>
      <p:sp>
        <p:nvSpPr>
          <p:cNvPr id="209" name="Google Shape;209;p23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Calculate the variance of each child node.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Calculate the variance of each split as weighted average variance of each child node.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Select the split with the lowest variance.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Perform steps 1-3 until completely pure nodes are achieved.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Information Gain</a:t>
            </a:r>
            <a:endParaRPr/>
          </a:p>
        </p:txBody>
      </p:sp>
      <p:sp>
        <p:nvSpPr>
          <p:cNvPr id="215" name="Google Shape;215;p24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Information Gain is used for splitting the nodes when the target variable is categorical.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IG = 1 - Entropy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Entropy is used for calculating the purity of a node. 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Lower the value of entropy, higher is the purity of the node.</a:t>
            </a:r>
            <a:endParaRPr b="1"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16" name="Google Shape;2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975" y="3231000"/>
            <a:ext cx="2776951" cy="75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Information Gain</a:t>
            </a:r>
            <a:endParaRPr/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538" y="1410975"/>
            <a:ext cx="6638925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title"/>
          </p:nvPr>
        </p:nvSpPr>
        <p:spPr>
          <a:xfrm>
            <a:off x="729450" y="631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Steps to calculate Entropy:</a:t>
            </a:r>
            <a:endParaRPr/>
          </a:p>
        </p:txBody>
      </p:sp>
      <p:sp>
        <p:nvSpPr>
          <p:cNvPr id="228" name="Google Shape;228;p26"/>
          <p:cNvSpPr txBox="1"/>
          <p:nvPr>
            <p:ph idx="1" type="body"/>
          </p:nvPr>
        </p:nvSpPr>
        <p:spPr>
          <a:xfrm>
            <a:off x="844075" y="15195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Calculate the entropy of each child node.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Calculate the entropy of each split as weighted average entropy of each child node.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Select the split with the lowest entropy.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Perform steps 1-3 until completely pure nodes are achieved.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